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0" y="-89280"/>
            <a:ext cx="10238400" cy="575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0" y="-89280"/>
            <a:ext cx="10238400" cy="575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0" y="-89280"/>
            <a:ext cx="10238400" cy="575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0" y="-89280"/>
            <a:ext cx="10238400" cy="575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0" y="-89280"/>
            <a:ext cx="10238400" cy="575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0" y="-89280"/>
            <a:ext cx="10238400" cy="575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4930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2026-05-31T13:14:19Z</dcterms:modified>
  <cp:revision>20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